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8" r:id="rId3"/>
    <p:sldId id="257" r:id="rId4"/>
    <p:sldId id="259" r:id="rId5"/>
  </p:sldIdLst>
  <p:sldSz cx="5486400" cy="6610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8"/>
    <p:restoredTop sz="95204"/>
  </p:normalViewPr>
  <p:slideViewPr>
    <p:cSldViewPr snapToGrid="0" snapToObjects="1">
      <p:cViewPr>
        <p:scale>
          <a:sx n="100" d="100"/>
          <a:sy n="100" d="100"/>
        </p:scale>
        <p:origin x="23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081833"/>
            <a:ext cx="4663440" cy="2301381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471964"/>
            <a:ext cx="4114800" cy="1595971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2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351940"/>
            <a:ext cx="1183005" cy="56019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351940"/>
            <a:ext cx="3480435" cy="56019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16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24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1647999"/>
            <a:ext cx="4732020" cy="2749721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4423734"/>
            <a:ext cx="4732020" cy="1446014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/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2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1759700"/>
            <a:ext cx="2331720" cy="4194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1759700"/>
            <a:ext cx="2331720" cy="41942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3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351942"/>
            <a:ext cx="4732020" cy="12776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1620454"/>
            <a:ext cx="2321004" cy="79416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2414614"/>
            <a:ext cx="2321004" cy="3551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1620454"/>
            <a:ext cx="2332435" cy="794160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2414614"/>
            <a:ext cx="2332435" cy="3551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5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9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0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40690"/>
            <a:ext cx="1769507" cy="1542415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951769"/>
            <a:ext cx="2777490" cy="4697633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1983105"/>
            <a:ext cx="1769507" cy="3673947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86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40690"/>
            <a:ext cx="1769507" cy="1542415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951769"/>
            <a:ext cx="2777490" cy="4697633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1983105"/>
            <a:ext cx="1769507" cy="3673947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351942"/>
            <a:ext cx="4732020" cy="1277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1759700"/>
            <a:ext cx="4732020" cy="4194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6126817"/>
            <a:ext cx="1234440" cy="3519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43819-C88E-A449-8B54-D2F859F40DD1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6126817"/>
            <a:ext cx="1851660" cy="3519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6126817"/>
            <a:ext cx="1234440" cy="3519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1E68C-9EED-794D-8C5E-E3E122A4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0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on a tree&#10;&#10;Description automatically generated with medium confidence">
            <a:extLst>
              <a:ext uri="{FF2B5EF4-FFF2-40B4-BE49-F238E27FC236}">
                <a16:creationId xmlns:a16="http://schemas.microsoft.com/office/drawing/2014/main" id="{B02D16F2-8E2A-A6C0-6517-46B61E1A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388785" y="121960"/>
            <a:ext cx="3795089" cy="2846318"/>
          </a:xfrm>
          <a:prstGeom prst="rect">
            <a:avLst/>
          </a:prstGeom>
        </p:spPr>
      </p:pic>
      <p:pic>
        <p:nvPicPr>
          <p:cNvPr id="7" name="Picture 6" descr="A picture containing outdoor, snow, sky, person&#10;&#10;Description automatically generated">
            <a:extLst>
              <a:ext uri="{FF2B5EF4-FFF2-40B4-BE49-F238E27FC236}">
                <a16:creationId xmlns:a16="http://schemas.microsoft.com/office/drawing/2014/main" id="{1E87B1F9-4428-3406-3D1C-F1768D016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1931919" y="-352426"/>
            <a:ext cx="2722564" cy="3795088"/>
          </a:xfrm>
          <a:prstGeom prst="rect">
            <a:avLst/>
          </a:prstGeom>
        </p:spPr>
      </p:pic>
      <p:pic>
        <p:nvPicPr>
          <p:cNvPr id="9" name="Picture 8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E5AD2E40-CFD8-CA11-0E18-65532564F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1" r="11945"/>
          <a:stretch/>
        </p:blipFill>
        <p:spPr>
          <a:xfrm rot="5400000">
            <a:off x="-1011433" y="3539703"/>
            <a:ext cx="3040384" cy="2846319"/>
          </a:xfrm>
          <a:prstGeom prst="rect">
            <a:avLst/>
          </a:prstGeom>
        </p:spPr>
      </p:pic>
      <p:pic>
        <p:nvPicPr>
          <p:cNvPr id="11" name="Picture 10" descr="A body of water with grass and rocks on the side&#10;&#10;Description automatically generated with low confidence">
            <a:extLst>
              <a:ext uri="{FF2B5EF4-FFF2-40B4-BE49-F238E27FC236}">
                <a16:creationId xmlns:a16="http://schemas.microsoft.com/office/drawing/2014/main" id="{8EE45B35-862A-F557-6B88-B6ADD8627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79065" y="3595516"/>
            <a:ext cx="3028272" cy="272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2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now, sky, person&#10;&#10;Description automatically generated">
            <a:extLst>
              <a:ext uri="{FF2B5EF4-FFF2-40B4-BE49-F238E27FC236}">
                <a16:creationId xmlns:a16="http://schemas.microsoft.com/office/drawing/2014/main" id="{1E87B1F9-4428-3406-3D1C-F1768D016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741280" y="15876"/>
            <a:ext cx="2743200" cy="3823853"/>
          </a:xfrm>
          <a:prstGeom prst="rect">
            <a:avLst/>
          </a:prstGeom>
        </p:spPr>
      </p:pic>
      <p:pic>
        <p:nvPicPr>
          <p:cNvPr id="9" name="Picture 8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E5AD2E40-CFD8-CA11-0E18-65532564F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1" r="11945"/>
          <a:stretch/>
        </p:blipFill>
        <p:spPr>
          <a:xfrm rot="5400000">
            <a:off x="-93610" y="3767090"/>
            <a:ext cx="2933164" cy="2745943"/>
          </a:xfrm>
          <a:prstGeom prst="rect">
            <a:avLst/>
          </a:prstGeom>
        </p:spPr>
      </p:pic>
      <p:pic>
        <p:nvPicPr>
          <p:cNvPr id="11" name="Picture 10" descr="A body of water with grass and rocks on the side&#10;&#10;Description automatically generated with low confidence">
            <a:extLst>
              <a:ext uri="{FF2B5EF4-FFF2-40B4-BE49-F238E27FC236}">
                <a16:creationId xmlns:a16="http://schemas.microsoft.com/office/drawing/2014/main" id="{8EE45B35-862A-F557-6B88-B6ADD862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46300" y="3768461"/>
            <a:ext cx="2933165" cy="2743199"/>
          </a:xfrm>
          <a:prstGeom prst="rect">
            <a:avLst/>
          </a:prstGeom>
        </p:spPr>
      </p:pic>
      <p:pic>
        <p:nvPicPr>
          <p:cNvPr id="3" name="Picture 2" descr="A person sitting on a rock with a dog&#10;&#10;Description automatically generated">
            <a:extLst>
              <a:ext uri="{FF2B5EF4-FFF2-40B4-BE49-F238E27FC236}">
                <a16:creationId xmlns:a16="http://schemas.microsoft.com/office/drawing/2014/main" id="{60FA87DD-4A0D-D5C0-8019-C23DD3636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76"/>
            <a:ext cx="2743200" cy="36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80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E0E7A6-5828-E3E3-5E96-B4240E0E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92075"/>
            <a:ext cx="55118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8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67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2139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Brancati</dc:creator>
  <cp:lastModifiedBy>Ross Brancati</cp:lastModifiedBy>
  <cp:revision>2</cp:revision>
  <dcterms:created xsi:type="dcterms:W3CDTF">2022-06-08T16:02:07Z</dcterms:created>
  <dcterms:modified xsi:type="dcterms:W3CDTF">2022-06-15T13:06:49Z</dcterms:modified>
</cp:coreProperties>
</file>